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62" r:id="rId6"/>
    <p:sldId id="269" r:id="rId7"/>
    <p:sldId id="266" r:id="rId8"/>
    <p:sldId id="267" r:id="rId9"/>
    <p:sldId id="263" r:id="rId10"/>
    <p:sldId id="268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30" y="-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C3C04-CF77-40B6-A603-76936EA12EAA}" type="datetimeFigureOut">
              <a:rPr lang="en-US" smtClean="0"/>
              <a:t>1/10/2018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5072D-3272-4C3B-9B1D-EBA854F95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413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C3C04-CF77-40B6-A603-76936EA12EAA}" type="datetimeFigureOut">
              <a:rPr lang="en-US" smtClean="0"/>
              <a:t>1/10/2018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5072D-3272-4C3B-9B1D-EBA854F95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004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C3C04-CF77-40B6-A603-76936EA12EAA}" type="datetimeFigureOut">
              <a:rPr lang="en-US" smtClean="0"/>
              <a:t>1/10/2018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5072D-3272-4C3B-9B1D-EBA854F95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312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C3C04-CF77-40B6-A603-76936EA12EAA}" type="datetimeFigureOut">
              <a:rPr lang="en-US" smtClean="0"/>
              <a:t>1/10/2018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5072D-3272-4C3B-9B1D-EBA854F95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29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C3C04-CF77-40B6-A603-76936EA12EAA}" type="datetimeFigureOut">
              <a:rPr lang="en-US" smtClean="0"/>
              <a:t>1/10/2018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5072D-3272-4C3B-9B1D-EBA854F95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197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C3C04-CF77-40B6-A603-76936EA12EAA}" type="datetimeFigureOut">
              <a:rPr lang="en-US" smtClean="0"/>
              <a:t>1/10/2018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5072D-3272-4C3B-9B1D-EBA854F95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353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C3C04-CF77-40B6-A603-76936EA12EAA}" type="datetimeFigureOut">
              <a:rPr lang="en-US" smtClean="0"/>
              <a:t>1/10/2018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5072D-3272-4C3B-9B1D-EBA854F95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641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C3C04-CF77-40B6-A603-76936EA12EAA}" type="datetimeFigureOut">
              <a:rPr lang="en-US" smtClean="0"/>
              <a:t>1/10/2018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5072D-3272-4C3B-9B1D-EBA854F95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182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C3C04-CF77-40B6-A603-76936EA12EAA}" type="datetimeFigureOut">
              <a:rPr lang="en-US" smtClean="0"/>
              <a:t>1/10/2018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5072D-3272-4C3B-9B1D-EBA854F95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530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C3C04-CF77-40B6-A603-76936EA12EAA}" type="datetimeFigureOut">
              <a:rPr lang="en-US" smtClean="0"/>
              <a:t>1/10/2018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5072D-3272-4C3B-9B1D-EBA854F95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660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C3C04-CF77-40B6-A603-76936EA12EAA}" type="datetimeFigureOut">
              <a:rPr lang="en-US" smtClean="0"/>
              <a:t>1/10/2018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5072D-3272-4C3B-9B1D-EBA854F95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837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AC3C04-CF77-40B6-A603-76936EA12EAA}" type="datetimeFigureOut">
              <a:rPr lang="en-US" smtClean="0"/>
              <a:t>1/10/2018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75072D-3272-4C3B-9B1D-EBA854F95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91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Killing Bin Laden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May 2, 2011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93885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Image result for bin laden rai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9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03545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Closure:</a:t>
            </a:r>
            <a:br>
              <a:rPr lang="en-US" dirty="0" smtClean="0"/>
            </a:br>
            <a:r>
              <a:rPr lang="en-US" dirty="0" smtClean="0"/>
              <a:t>Consider how you felt reading the </a:t>
            </a:r>
            <a:r>
              <a:rPr lang="en-US" i="1" dirty="0" smtClean="0"/>
              <a:t>911 Commission Report: In the Planes. </a:t>
            </a:r>
            <a:r>
              <a:rPr lang="en-US" dirty="0" smtClean="0"/>
              <a:t>Do you feel that justice has been served knowing the Bin Laden is dead?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92688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Image result for capturing bin laden ma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22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1218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0" t="22619" r="26190" b="12240"/>
          <a:stretch/>
        </p:blipFill>
        <p:spPr bwMode="auto">
          <a:xfrm>
            <a:off x="2345" y="-30480"/>
            <a:ext cx="6400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010400" y="2190029"/>
            <a:ext cx="182645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Does the US have the authority to enter Pakistan?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78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Image result for capturing bin laden ma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6" y="0"/>
            <a:ext cx="9216139" cy="670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97059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Image result for capturing bin laden ma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9378"/>
            <a:ext cx="9135063" cy="6867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4113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Image result for bin laden rai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0"/>
            <a:ext cx="8988425" cy="6868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71003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Image result for capturing bin laden map of helicopter path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586"/>
            <a:ext cx="9144000" cy="6729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25132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Image result for bin laden rai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1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31081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Image result for capturing bin laden map of helicopter pat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169"/>
            <a:ext cx="9144000" cy="6867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70384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19</Words>
  <Application>Microsoft Office PowerPoint</Application>
  <PresentationFormat>On-screen Show (4:3)</PresentationFormat>
  <Paragraphs>4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Killing Bin Laden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Killing Bin Laden</dc:title>
  <dc:creator>Ramon Quinones</dc:creator>
  <cp:lastModifiedBy>Ramon Quinones</cp:lastModifiedBy>
  <cp:revision>2</cp:revision>
  <dcterms:created xsi:type="dcterms:W3CDTF">2018-01-10T16:51:44Z</dcterms:created>
  <dcterms:modified xsi:type="dcterms:W3CDTF">2018-01-10T17:02:44Z</dcterms:modified>
</cp:coreProperties>
</file>